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4" r:id="rId2"/>
    <p:sldId id="308" r:id="rId3"/>
    <p:sldId id="310" r:id="rId4"/>
    <p:sldId id="311" r:id="rId5"/>
    <p:sldId id="317" r:id="rId6"/>
    <p:sldId id="307" r:id="rId7"/>
    <p:sldId id="309" r:id="rId8"/>
    <p:sldId id="312" r:id="rId9"/>
    <p:sldId id="315" r:id="rId10"/>
    <p:sldId id="313" r:id="rId11"/>
    <p:sldId id="314" r:id="rId12"/>
    <p:sldId id="320" r:id="rId13"/>
    <p:sldId id="305" r:id="rId14"/>
    <p:sldId id="321" r:id="rId15"/>
    <p:sldId id="319" r:id="rId16"/>
    <p:sldId id="318" r:id="rId17"/>
  </p:sldIdLst>
  <p:sldSz cx="9720263" cy="6858000"/>
  <p:notesSz cx="9906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5BB"/>
    <a:srgbClr val="145DAB"/>
    <a:srgbClr val="2B3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354" y="53"/>
      </p:cViewPr>
      <p:guideLst>
        <p:guide orient="horz" pos="2880"/>
        <p:guide pos="2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079A-A765-44B8-B91B-CE29D1951934}" type="datetimeFigureOut">
              <a:rPr lang="th-TH" smtClean="0"/>
              <a:t>16/05/66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30550" y="514350"/>
            <a:ext cx="36449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F858-98A6-4226-B76B-72D4C843BC6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445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30550" y="514350"/>
            <a:ext cx="3644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F858-98A6-4226-B76B-72D4C843BC62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070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30550" y="514350"/>
            <a:ext cx="3644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F858-98A6-4226-B76B-72D4C843BC62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701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30550" y="514350"/>
            <a:ext cx="3644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F858-98A6-4226-B76B-72D4C843BC62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786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30550" y="514350"/>
            <a:ext cx="3644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F858-98A6-4226-B76B-72D4C843BC62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955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9020" y="2125980"/>
            <a:ext cx="8262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58040" y="3840480"/>
            <a:ext cx="68041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6013" y="1577340"/>
            <a:ext cx="42283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05936" y="1577340"/>
            <a:ext cx="42283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6013" y="274320"/>
            <a:ext cx="87482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6013" y="1577340"/>
            <a:ext cx="87482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04890" y="6377940"/>
            <a:ext cx="31104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6013" y="6377940"/>
            <a:ext cx="223566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998590" y="6377940"/>
            <a:ext cx="223566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8650">
        <a:defRPr>
          <a:latin typeface="+mn-lt"/>
          <a:ea typeface="+mn-ea"/>
          <a:cs typeface="+mn-cs"/>
        </a:defRPr>
      </a:lvl2pPr>
      <a:lvl3pPr marL="897301">
        <a:defRPr>
          <a:latin typeface="+mn-lt"/>
          <a:ea typeface="+mn-ea"/>
          <a:cs typeface="+mn-cs"/>
        </a:defRPr>
      </a:lvl3pPr>
      <a:lvl4pPr marL="1345951">
        <a:defRPr>
          <a:latin typeface="+mn-lt"/>
          <a:ea typeface="+mn-ea"/>
          <a:cs typeface="+mn-cs"/>
        </a:defRPr>
      </a:lvl4pPr>
      <a:lvl5pPr marL="1794601">
        <a:defRPr>
          <a:latin typeface="+mn-lt"/>
          <a:ea typeface="+mn-ea"/>
          <a:cs typeface="+mn-cs"/>
        </a:defRPr>
      </a:lvl5pPr>
      <a:lvl6pPr marL="2243252">
        <a:defRPr>
          <a:latin typeface="+mn-lt"/>
          <a:ea typeface="+mn-ea"/>
          <a:cs typeface="+mn-cs"/>
        </a:defRPr>
      </a:lvl6pPr>
      <a:lvl7pPr marL="2691902">
        <a:defRPr>
          <a:latin typeface="+mn-lt"/>
          <a:ea typeface="+mn-ea"/>
          <a:cs typeface="+mn-cs"/>
        </a:defRPr>
      </a:lvl7pPr>
      <a:lvl8pPr marL="3140553">
        <a:defRPr>
          <a:latin typeface="+mn-lt"/>
          <a:ea typeface="+mn-ea"/>
          <a:cs typeface="+mn-cs"/>
        </a:defRPr>
      </a:lvl8pPr>
      <a:lvl9pPr marL="35892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8650">
        <a:defRPr>
          <a:latin typeface="+mn-lt"/>
          <a:ea typeface="+mn-ea"/>
          <a:cs typeface="+mn-cs"/>
        </a:defRPr>
      </a:lvl2pPr>
      <a:lvl3pPr marL="897301">
        <a:defRPr>
          <a:latin typeface="+mn-lt"/>
          <a:ea typeface="+mn-ea"/>
          <a:cs typeface="+mn-cs"/>
        </a:defRPr>
      </a:lvl3pPr>
      <a:lvl4pPr marL="1345951">
        <a:defRPr>
          <a:latin typeface="+mn-lt"/>
          <a:ea typeface="+mn-ea"/>
          <a:cs typeface="+mn-cs"/>
        </a:defRPr>
      </a:lvl4pPr>
      <a:lvl5pPr marL="1794601">
        <a:defRPr>
          <a:latin typeface="+mn-lt"/>
          <a:ea typeface="+mn-ea"/>
          <a:cs typeface="+mn-cs"/>
        </a:defRPr>
      </a:lvl5pPr>
      <a:lvl6pPr marL="2243252">
        <a:defRPr>
          <a:latin typeface="+mn-lt"/>
          <a:ea typeface="+mn-ea"/>
          <a:cs typeface="+mn-cs"/>
        </a:defRPr>
      </a:lvl6pPr>
      <a:lvl7pPr marL="2691902">
        <a:defRPr>
          <a:latin typeface="+mn-lt"/>
          <a:ea typeface="+mn-ea"/>
          <a:cs typeface="+mn-cs"/>
        </a:defRPr>
      </a:lvl7pPr>
      <a:lvl8pPr marL="3140553">
        <a:defRPr>
          <a:latin typeface="+mn-lt"/>
          <a:ea typeface="+mn-ea"/>
          <a:cs typeface="+mn-cs"/>
        </a:defRPr>
      </a:lvl8pPr>
      <a:lvl9pPr marL="358920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F3E018E-0E0D-4E6C-9396-D51B93005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" y="255203"/>
            <a:ext cx="1784023" cy="121805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AE46D04-6021-4223-8760-13DEC70BF9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4066"/>
          <a:stretch/>
        </p:blipFill>
        <p:spPr>
          <a:xfrm>
            <a:off x="0" y="1828799"/>
            <a:ext cx="9720263" cy="5029201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AE86E236-6FFD-46A3-B778-D4EF1E682D45}"/>
              </a:ext>
            </a:extLst>
          </p:cNvPr>
          <p:cNvSpPr/>
          <p:nvPr/>
        </p:nvSpPr>
        <p:spPr>
          <a:xfrm>
            <a:off x="0" y="0"/>
            <a:ext cx="9720263" cy="207025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EF5D1DA-96F8-45A8-BFC2-13E508A3F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31" y="1268694"/>
            <a:ext cx="1340178" cy="67008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B33F3FF-905B-4761-91D3-CFFD463DC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6" y="-762000"/>
            <a:ext cx="7680976" cy="37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9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17C0E4F-6B8A-4C3B-AE5C-E69139373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0" r="2180"/>
          <a:stretch/>
        </p:blipFill>
        <p:spPr>
          <a:xfrm>
            <a:off x="1888331" y="1146923"/>
            <a:ext cx="7757960" cy="47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3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F8C3A59-5E7A-49BF-849C-634C86784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" r="2964"/>
          <a:stretch/>
        </p:blipFill>
        <p:spPr>
          <a:xfrm>
            <a:off x="1888331" y="1139853"/>
            <a:ext cx="7696200" cy="46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5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eEyes Total IP Solution ไม่มีเสียง">
            <a:hlinkClick r:id="" action="ppaction://media"/>
            <a:extLst>
              <a:ext uri="{FF2B5EF4-FFF2-40B4-BE49-F238E27FC236}">
                <a16:creationId xmlns:a16="http://schemas.microsoft.com/office/drawing/2014/main" id="{6BE2F544-DEE7-49A7-BC1B-5F9DAA928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1160" y="1143000"/>
            <a:ext cx="7455265" cy="419335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3B914CF-62B2-4483-94D1-27FB63B10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41" y="6019800"/>
            <a:ext cx="1371600" cy="68580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100D4542-6C68-4D1B-8F37-91CBCE5F8F13}"/>
              </a:ext>
            </a:extLst>
          </p:cNvPr>
          <p:cNvSpPr txBox="1"/>
          <p:nvPr/>
        </p:nvSpPr>
        <p:spPr>
          <a:xfrm>
            <a:off x="6231731" y="6131867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Total IP Solution</a:t>
            </a:r>
          </a:p>
        </p:txBody>
      </p:sp>
    </p:spTree>
    <p:extLst>
      <p:ext uri="{BB962C8B-B14F-4D97-AF65-F5344CB8AC3E}">
        <p14:creationId xmlns:p14="http://schemas.microsoft.com/office/powerpoint/2010/main" val="7864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494B97A-C6D5-44BE-A640-CFCDF31058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9422" r="32423" b="5527"/>
          <a:stretch/>
        </p:blipFill>
        <p:spPr>
          <a:xfrm>
            <a:off x="2345531" y="1143000"/>
            <a:ext cx="6688106" cy="543933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740624A-25CF-4237-ADBF-081CB3B247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2222" r="48428" b="84445"/>
          <a:stretch/>
        </p:blipFill>
        <p:spPr>
          <a:xfrm>
            <a:off x="2345531" y="152400"/>
            <a:ext cx="2971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1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009A3E9-E39D-48AE-BBB7-08A862507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13333" r="7568" b="2222"/>
          <a:stretch/>
        </p:blipFill>
        <p:spPr>
          <a:xfrm>
            <a:off x="2040731" y="997670"/>
            <a:ext cx="7519737" cy="5715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456876C-458E-43A9-BE87-5655299D7F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2222" r="48428" b="84445"/>
          <a:stretch/>
        </p:blipFill>
        <p:spPr>
          <a:xfrm>
            <a:off x="2040731" y="152400"/>
            <a:ext cx="2971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7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43DE8A3C-D66C-4E1D-AB32-397222C73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19428" r="30851" b="5536"/>
          <a:stretch/>
        </p:blipFill>
        <p:spPr>
          <a:xfrm>
            <a:off x="2650658" y="1295400"/>
            <a:ext cx="6249054" cy="5021461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6E99284-8D80-4926-982E-65BE689392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2222" r="48428" b="84445"/>
          <a:stretch/>
        </p:blipFill>
        <p:spPr>
          <a:xfrm>
            <a:off x="2345531" y="228600"/>
            <a:ext cx="2971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8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18B21A6-73C9-4CF0-9834-823B86824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40" y="83840"/>
            <a:ext cx="9462824" cy="66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5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5930977-F03D-48CD-8F8C-8EDA6A71F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19341" r="5316" b="24913"/>
          <a:stretch/>
        </p:blipFill>
        <p:spPr>
          <a:xfrm>
            <a:off x="1964531" y="1828800"/>
            <a:ext cx="753427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2025ABF-4F05-4502-9008-676F52D08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3" y="1066800"/>
            <a:ext cx="7848600" cy="496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49FA777-A95D-4104-B994-CE715743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331" y="1261988"/>
            <a:ext cx="7780999" cy="43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0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7360745-A2FD-489E-B509-E84D21A6E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8" t="1683" r="6564"/>
          <a:stretch/>
        </p:blipFill>
        <p:spPr>
          <a:xfrm>
            <a:off x="1964531" y="1219200"/>
            <a:ext cx="7679532" cy="46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5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863EC69-A2C4-4F24-A0A7-2C95677F7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31" y="1295400"/>
            <a:ext cx="7298531" cy="41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5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09F6961-38A7-4BE5-B552-7497EDF1D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-227" r="8499" b="13821"/>
          <a:stretch/>
        </p:blipFill>
        <p:spPr>
          <a:xfrm>
            <a:off x="1888331" y="1277711"/>
            <a:ext cx="7772400" cy="43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9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FF5BD15-7313-4F05-94F8-A4C6B22B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331" y="13716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7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8C0E6C8-4BDC-4A78-927F-09E455944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331" y="1240556"/>
            <a:ext cx="7781131" cy="43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59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7</Words>
  <Application>Microsoft Office PowerPoint</Application>
  <PresentationFormat>กำหนดเอง</PresentationFormat>
  <Paragraphs>5</Paragraphs>
  <Slides>16</Slides>
  <Notes>4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19" baseType="lpstr">
      <vt:lpstr>Calibri</vt:lpstr>
      <vt:lpstr>Kittithada Medium 65 (กิตติธาดา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kansinee@kocomthailand.com</cp:lastModifiedBy>
  <cp:revision>71</cp:revision>
  <dcterms:created xsi:type="dcterms:W3CDTF">2019-08-27T10:45:04Z</dcterms:created>
  <dcterms:modified xsi:type="dcterms:W3CDTF">2023-05-16T07:35:41Z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2019-07-30T00:00:00Z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2019-08-27T00:00:00Z</vt:filetime>
  </property>
</Properties>
</file>